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3" r:id="rId4"/>
    <p:sldId id="274" r:id="rId5"/>
    <p:sldId id="275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72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EVENCION\Desktop\TRANSPARENCIA%20ENE-JUL%202020\GRAFICAS%20TRANSPARENCIA%20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Beneficiados</a:t>
            </a:r>
          </a:p>
          <a:p>
            <a:pPr>
              <a:defRPr/>
            </a:pPr>
            <a:r>
              <a:rPr lang="es-MX"/>
              <a:t>CAIPA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Hoja2!$B$91:$B$102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Hoja2!$C$91:$C$102</c:f>
              <c:numCache>
                <c:formatCode>General</c:formatCode>
                <c:ptCount val="12"/>
                <c:pt idx="0">
                  <c:v>197</c:v>
                </c:pt>
                <c:pt idx="1">
                  <c:v>362</c:v>
                </c:pt>
                <c:pt idx="2">
                  <c:v>199</c:v>
                </c:pt>
                <c:pt idx="3">
                  <c:v>48</c:v>
                </c:pt>
                <c:pt idx="4">
                  <c:v>74</c:v>
                </c:pt>
                <c:pt idx="5">
                  <c:v>71</c:v>
                </c:pt>
                <c:pt idx="6">
                  <c:v>129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2A-4A29-A3DE-B6F461EA10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5134656"/>
        <c:axId val="375133408"/>
        <c:axId val="0"/>
      </c:bar3DChart>
      <c:catAx>
        <c:axId val="375134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75133408"/>
        <c:crosses val="autoZero"/>
        <c:auto val="1"/>
        <c:lblAlgn val="ctr"/>
        <c:lblOffset val="100"/>
        <c:noMultiLvlLbl val="0"/>
      </c:catAx>
      <c:valAx>
        <c:axId val="375133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75134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7231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8693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2702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3363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02326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2153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1447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4811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1755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9270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1572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8432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0041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8405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260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3162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2301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43472" y="1052736"/>
            <a:ext cx="7700392" cy="2334121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Prevención del Delito, Juárez, N.L.</a:t>
            </a:r>
            <a:endParaRPr lang="es-MX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83432" y="3386857"/>
            <a:ext cx="7920880" cy="3282503"/>
          </a:xfrm>
        </p:spPr>
        <p:txBody>
          <a:bodyPr>
            <a:normAutofit fontScale="25000" lnSpcReduction="20000"/>
          </a:bodyPr>
          <a:lstStyle/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r>
              <a:rPr lang="es-MX" sz="8000" dirty="0" smtClean="0">
                <a:solidFill>
                  <a:schemeClr val="tx1"/>
                </a:solidFill>
              </a:rPr>
              <a:t>Art. 95 </a:t>
            </a:r>
            <a:r>
              <a:rPr lang="es-MX" sz="8000" dirty="0" err="1" smtClean="0">
                <a:solidFill>
                  <a:schemeClr val="tx1"/>
                </a:solidFill>
              </a:rPr>
              <a:t>Fracc</a:t>
            </a:r>
            <a:r>
              <a:rPr lang="es-MX" sz="8000" dirty="0" smtClean="0">
                <a:solidFill>
                  <a:schemeClr val="tx1"/>
                </a:solidFill>
              </a:rPr>
              <a:t>. IV, V, VI,VII,XX,</a:t>
            </a:r>
          </a:p>
          <a:p>
            <a:r>
              <a:rPr lang="es-MX" sz="8000" dirty="0" smtClean="0">
                <a:solidFill>
                  <a:schemeClr val="tx1"/>
                </a:solidFill>
              </a:rPr>
              <a:t>XXXI,XXXIX-A,LIII-A,LIII-B,LIII-C</a:t>
            </a:r>
          </a:p>
          <a:p>
            <a:endParaRPr lang="es-MX" sz="8000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r>
              <a:rPr lang="es-MX" sz="8000" dirty="0" smtClean="0">
                <a:solidFill>
                  <a:schemeClr val="tx1"/>
                </a:solidFill>
              </a:rPr>
              <a:t>Información 2019</a:t>
            </a:r>
            <a:endParaRPr lang="es-MX" sz="8000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r>
              <a:rPr lang="es-MX" sz="8000" dirty="0">
                <a:solidFill>
                  <a:schemeClr val="tx1"/>
                </a:solidFill>
              </a:rPr>
              <a:t>http://Juarez-nl.gob.mx/direccion-prevencion-del-delito</a:t>
            </a: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r>
              <a:rPr lang="es-MX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7552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dirty="0" smtClean="0"/>
              <a:t>CAIPA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055440" y="1861050"/>
            <a:ext cx="45365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Proporcionar una atención integral, conformada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por trabajo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social,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psicología,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atención médica y seguimiento de orientación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vocacional para el adolescente y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padres de familia.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955747" y="1916788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Atención integral para adolescentes.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271464" y="3884997"/>
            <a:ext cx="76328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brinda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ayuda a los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adolescentes para desarrollar de manera plena cada una de sus habilidades y capacidades; y junto con sus padres o tutores son integrados a actividades de tratamiento terapéutico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Los adolecentes reciben una hora de consulta semanalmente, para dar seguimiento a su tratamiento, durante el tiempo necesario.</a:t>
            </a:r>
          </a:p>
          <a:p>
            <a:pPr algn="just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574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flipH="1">
            <a:off x="9274001" y="1412776"/>
            <a:ext cx="45719" cy="517624"/>
          </a:xfrm>
        </p:spPr>
        <p:txBody>
          <a:bodyPr>
            <a:normAutofit fontScale="90000"/>
          </a:bodyPr>
          <a:lstStyle/>
          <a:p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68208" y="5085184"/>
            <a:ext cx="1305794" cy="956178"/>
          </a:xfrm>
        </p:spPr>
        <p:txBody>
          <a:bodyPr/>
          <a:lstStyle/>
          <a:p>
            <a:endParaRPr lang="es-MX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6465298"/>
              </p:ext>
            </p:extLst>
          </p:nvPr>
        </p:nvGraphicFramePr>
        <p:xfrm>
          <a:off x="735981" y="959005"/>
          <a:ext cx="9590048" cy="5397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8213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INFORMACION GENERAL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/>
          </a:p>
          <a:p>
            <a:r>
              <a:rPr lang="es-MX" dirty="0" smtClean="0"/>
              <a:t>Todos servicios y programas proporcionados por Prevención del Delito son gratuitos. </a:t>
            </a:r>
          </a:p>
          <a:p>
            <a:r>
              <a:rPr lang="es-MX" dirty="0" smtClean="0"/>
              <a:t>Los servicios pueden ser solicitados mediante oficio o directamente en el departamento.</a:t>
            </a:r>
          </a:p>
          <a:p>
            <a:r>
              <a:rPr lang="es-MX" dirty="0" smtClean="0"/>
              <a:t>Prevención del Delito se localiza dentro de las instalaciones de la Secretaría de Seguridad Pública Vialidad y Tránsito de Juárez, N.L.  </a:t>
            </a:r>
          </a:p>
          <a:p>
            <a:r>
              <a:rPr lang="es-MX" dirty="0" smtClean="0"/>
              <a:t>Las rutas </a:t>
            </a:r>
            <a:r>
              <a:rPr lang="es-MX" dirty="0"/>
              <a:t>223 Las </a:t>
            </a:r>
            <a:r>
              <a:rPr lang="es-MX" dirty="0" smtClean="0"/>
              <a:t>Torres, </a:t>
            </a:r>
            <a:r>
              <a:rPr lang="es-MX" dirty="0"/>
              <a:t>223 Los Huertos, </a:t>
            </a:r>
            <a:r>
              <a:rPr lang="es-MX" dirty="0" smtClean="0"/>
              <a:t>190 y 150 te llevan.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19024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MEDIOS DE CONTACTO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1415480" y="1962661"/>
            <a:ext cx="7704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/>
              <a:t>Dirección:</a:t>
            </a:r>
          </a:p>
          <a:p>
            <a:pPr algn="ctr"/>
            <a:r>
              <a:rPr lang="es-MX" sz="2800" dirty="0"/>
              <a:t>Camino a la Paz #100, Col. Garza y Garza </a:t>
            </a:r>
          </a:p>
          <a:p>
            <a:pPr algn="ctr"/>
            <a:endParaRPr lang="es-MX" sz="2800" dirty="0" smtClean="0"/>
          </a:p>
          <a:p>
            <a:pPr algn="ctr"/>
            <a:r>
              <a:rPr lang="es-MX" sz="2800" dirty="0" smtClean="0"/>
              <a:t>Teléfonos:</a:t>
            </a:r>
          </a:p>
          <a:p>
            <a:pPr algn="ctr"/>
            <a:r>
              <a:rPr lang="es-MX" sz="2800" dirty="0" smtClean="0"/>
              <a:t>17-71-20-50 al 56</a:t>
            </a:r>
          </a:p>
          <a:p>
            <a:pPr algn="ctr"/>
            <a:endParaRPr lang="es-MX" sz="2800" dirty="0"/>
          </a:p>
          <a:p>
            <a:pPr algn="ctr"/>
            <a:r>
              <a:rPr lang="es-MX" sz="2800" dirty="0" smtClean="0"/>
              <a:t>Horario </a:t>
            </a:r>
            <a:r>
              <a:rPr lang="es-MX" sz="2800" dirty="0"/>
              <a:t>de </a:t>
            </a:r>
            <a:r>
              <a:rPr lang="es-MX" sz="2800" dirty="0" smtClean="0"/>
              <a:t>atención: </a:t>
            </a:r>
          </a:p>
          <a:p>
            <a:pPr algn="ctr"/>
            <a:r>
              <a:rPr lang="es-MX" sz="2800" dirty="0" smtClean="0"/>
              <a:t>08:00 </a:t>
            </a:r>
            <a:r>
              <a:rPr lang="es-MX" sz="2800" dirty="0"/>
              <a:t>a 17:00 horas </a:t>
            </a:r>
            <a:endParaRPr lang="es-MX" sz="2800" dirty="0" smtClean="0"/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06186208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</TotalTime>
  <Words>219</Words>
  <Application>Microsoft Office PowerPoint</Application>
  <PresentationFormat>Panorámica</PresentationFormat>
  <Paragraphs>47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    Prevención del Delito, Juárez, N.L.</vt:lpstr>
      <vt:lpstr>CAIPA</vt:lpstr>
      <vt:lpstr>Presentación de PowerPoint</vt:lpstr>
      <vt:lpstr>INFORMACION GENERAL</vt:lpstr>
      <vt:lpstr>MEDIOS DE CONTACTO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Prevención del Delito, Juárez, N.L.</dc:title>
  <dc:creator>Windows User</dc:creator>
  <cp:lastModifiedBy>prevención del delito</cp:lastModifiedBy>
  <cp:revision>18</cp:revision>
  <dcterms:created xsi:type="dcterms:W3CDTF">2020-08-07T01:49:50Z</dcterms:created>
  <dcterms:modified xsi:type="dcterms:W3CDTF">2020-08-18T19:53:46Z</dcterms:modified>
</cp:coreProperties>
</file>